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5B34-5BC9-486B-A92F-11CF4AC53F6F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E14-6A2D-4B0F-A9CC-BF8C4E508EC5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5B34-5BC9-486B-A92F-11CF4AC53F6F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E14-6A2D-4B0F-A9CC-BF8C4E508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5B34-5BC9-486B-A92F-11CF4AC53F6F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E14-6A2D-4B0F-A9CC-BF8C4E508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5B34-5BC9-486B-A92F-11CF4AC53F6F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E14-6A2D-4B0F-A9CC-BF8C4E508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5B34-5BC9-486B-A92F-11CF4AC53F6F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E14-6A2D-4B0F-A9CC-BF8C4E508EC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5B34-5BC9-486B-A92F-11CF4AC53F6F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E14-6A2D-4B0F-A9CC-BF8C4E508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5B34-5BC9-486B-A92F-11CF4AC53F6F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E14-6A2D-4B0F-A9CC-BF8C4E508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5B34-5BC9-486B-A92F-11CF4AC53F6F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E14-6A2D-4B0F-A9CC-BF8C4E508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5B34-5BC9-486B-A92F-11CF4AC53F6F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E14-6A2D-4B0F-A9CC-BF8C4E508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5B34-5BC9-486B-A92F-11CF4AC53F6F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E14-6A2D-4B0F-A9CC-BF8C4E508EC5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5B34-5BC9-486B-A92F-11CF4AC53F6F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54E14-6A2D-4B0F-A9CC-BF8C4E508EC5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5215B34-5BC9-486B-A92F-11CF4AC53F6F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B654E14-6A2D-4B0F-A9CC-BF8C4E508EC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activate and connect learning?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193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Area Literacy: Food for thought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“We need them [students] to understand the major concepts of our disciplines not only because of a curriculum guide or district policy, but because we believe that the material presented will make a difference in their lives” RTL </a:t>
            </a:r>
            <a:r>
              <a:rPr lang="en-US" dirty="0" err="1" smtClean="0"/>
              <a:t>pg</a:t>
            </a:r>
            <a:r>
              <a:rPr lang="en-US" dirty="0" smtClean="0"/>
              <a:t> 37</a:t>
            </a:r>
          </a:p>
          <a:p>
            <a:r>
              <a:rPr lang="en-US" dirty="0" smtClean="0"/>
              <a:t>Go SLOW to go FAST</a:t>
            </a:r>
          </a:p>
          <a:p>
            <a:pPr lvl="1"/>
            <a:r>
              <a:rPr lang="en-US" dirty="0" smtClean="0"/>
              <a:t>“It takes time for students to explicitly develop a repertoire of literacy strategies they need to really think about content”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567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Connections to Content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Area groups-</a:t>
            </a:r>
          </a:p>
          <a:p>
            <a:pPr lvl="1"/>
            <a:r>
              <a:rPr lang="en-US" dirty="0" smtClean="0"/>
              <a:t>Review relevant chapter from RTL that you read for today</a:t>
            </a:r>
          </a:p>
          <a:p>
            <a:pPr lvl="1"/>
            <a:r>
              <a:rPr lang="en-US" dirty="0" smtClean="0"/>
              <a:t>10 min</a:t>
            </a:r>
          </a:p>
          <a:p>
            <a:r>
              <a:rPr lang="en-US" dirty="0" smtClean="0"/>
              <a:t>Break out into groups of 4</a:t>
            </a:r>
          </a:p>
          <a:p>
            <a:pPr lvl="1"/>
            <a:r>
              <a:rPr lang="en-US" dirty="0" smtClean="0"/>
              <a:t>One person from each content area</a:t>
            </a:r>
          </a:p>
          <a:p>
            <a:pPr lvl="1"/>
            <a:r>
              <a:rPr lang="en-US" dirty="0" smtClean="0"/>
              <a:t>Review each chapter and make connections across content area; synthesize how you can use this when designing instruction for students</a:t>
            </a:r>
          </a:p>
          <a:p>
            <a:pPr lvl="1"/>
            <a:r>
              <a:rPr lang="en-US" dirty="0" smtClean="0"/>
              <a:t>15 min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418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Bringing it all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need or a purpose in your instruction</a:t>
            </a:r>
          </a:p>
          <a:p>
            <a:r>
              <a:rPr lang="en-US" dirty="0" smtClean="0"/>
              <a:t>Use assessment techniques that make your students’ knowledge known to you-</a:t>
            </a:r>
          </a:p>
          <a:p>
            <a:pPr lvl="1"/>
            <a:r>
              <a:rPr lang="en-US" dirty="0" smtClean="0"/>
              <a:t>What is the essence of what you are trying to teach?</a:t>
            </a:r>
          </a:p>
          <a:p>
            <a:r>
              <a:rPr lang="en-US" dirty="0" smtClean="0"/>
              <a:t>Use active teaching strategies that engage the students as learners; choose your techniques with purpose.</a:t>
            </a:r>
          </a:p>
          <a:p>
            <a:r>
              <a:rPr lang="en-US" dirty="0" smtClean="0"/>
              <a:t>Model yourself thinking like a __________</a:t>
            </a:r>
          </a:p>
          <a:p>
            <a:pPr lvl="1"/>
            <a:r>
              <a:rPr lang="en-US" dirty="0" smtClean="0"/>
              <a:t>The expectation is that your students will be building ways to read, write, think like a writer, scientist, mathematician, historian, etc.</a:t>
            </a:r>
            <a:endParaRPr lang="en-US" dirty="0"/>
          </a:p>
          <a:p>
            <a:r>
              <a:rPr lang="en-US" dirty="0" smtClean="0"/>
              <a:t>Allow students the time to discuss and make critical arguments</a:t>
            </a:r>
          </a:p>
        </p:txBody>
      </p:sp>
    </p:spTree>
    <p:extLst>
      <p:ext uri="{BB962C8B-B14F-4D97-AF65-F5344CB8AC3E}">
        <p14:creationId xmlns:p14="http://schemas.microsoft.com/office/powerpoint/2010/main" val="3353286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Literacy PBA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II of your clinical experience portfolio/assignment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468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in Lesson Planning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on finalizing your first lesson plan for your 1</a:t>
            </a:r>
            <a:r>
              <a:rPr lang="en-US" baseline="30000" dirty="0" smtClean="0"/>
              <a:t>st</a:t>
            </a:r>
            <a:r>
              <a:rPr lang="en-US" dirty="0" smtClean="0"/>
              <a:t> session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936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Wednesday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 texts for your lesson</a:t>
            </a:r>
          </a:p>
          <a:p>
            <a:r>
              <a:rPr lang="en-US" dirty="0" smtClean="0"/>
              <a:t>Make a </a:t>
            </a:r>
            <a:r>
              <a:rPr lang="en-US" dirty="0" err="1" smtClean="0"/>
              <a:t>dropbox</a:t>
            </a:r>
            <a:r>
              <a:rPr lang="en-US" dirty="0" smtClean="0"/>
              <a:t> folder for your group; upload your 1</a:t>
            </a:r>
            <a:r>
              <a:rPr lang="en-US" baseline="30000" dirty="0" smtClean="0"/>
              <a:t>st</a:t>
            </a:r>
            <a:r>
              <a:rPr lang="en-US" dirty="0" smtClean="0"/>
              <a:t> lesson plan </a:t>
            </a:r>
            <a:r>
              <a:rPr lang="en-US" smtClean="0"/>
              <a:t>by class time </a:t>
            </a:r>
            <a:r>
              <a:rPr lang="en-US" dirty="0" smtClean="0"/>
              <a:t>Wednesday</a:t>
            </a:r>
          </a:p>
          <a:p>
            <a:r>
              <a:rPr lang="en-US" dirty="0" smtClean="0"/>
              <a:t>MEETING PLACE CHANGE: Milner 6</a:t>
            </a:r>
            <a:r>
              <a:rPr lang="en-US" baseline="30000" dirty="0" smtClean="0"/>
              <a:t>th</a:t>
            </a:r>
            <a:r>
              <a:rPr lang="en-US" dirty="0" smtClean="0"/>
              <a:t> floor, SW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004389"/>
      </p:ext>
    </p:extLst>
  </p:cSld>
  <p:clrMapOvr>
    <a:masterClrMapping/>
  </p:clrMapOvr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99</TotalTime>
  <Words>299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Thatch</vt:lpstr>
      <vt:lpstr>How do we activate and connect learning?</vt:lpstr>
      <vt:lpstr>Content Area Literacy: Food for thought</vt:lpstr>
      <vt:lpstr>Connections to Content </vt:lpstr>
      <vt:lpstr>Bringing it all together</vt:lpstr>
      <vt:lpstr>Literacy PBA </vt:lpstr>
      <vt:lpstr>Work in Lesson Planning Groups</vt:lpstr>
      <vt:lpstr>For Wednesday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we activate and connect learning?</dc:title>
  <dc:creator>netsetup</dc:creator>
  <cp:lastModifiedBy>netsetup</cp:lastModifiedBy>
  <cp:revision>7</cp:revision>
  <dcterms:created xsi:type="dcterms:W3CDTF">2013-03-18T13:33:51Z</dcterms:created>
  <dcterms:modified xsi:type="dcterms:W3CDTF">2013-03-18T19:01:47Z</dcterms:modified>
</cp:coreProperties>
</file>